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87" r:id="rId17"/>
    <p:sldId id="271" r:id="rId18"/>
    <p:sldId id="272" r:id="rId19"/>
    <p:sldId id="273" r:id="rId20"/>
    <p:sldId id="274" r:id="rId21"/>
    <p:sldId id="275" r:id="rId22"/>
    <p:sldId id="276" r:id="rId23"/>
    <p:sldId id="277" r:id="rId24"/>
    <p:sldId id="278" r:id="rId25"/>
    <p:sldId id="279" r:id="rId26"/>
    <p:sldId id="280" r:id="rId27"/>
    <p:sldId id="281" r:id="rId28"/>
    <p:sldId id="285" r:id="rId29"/>
    <p:sldId id="286" r:id="rId30"/>
    <p:sldId id="282" r:id="rId31"/>
    <p:sldId id="283" r:id="rId32"/>
    <p:sldId id="284"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B4CA5-07E3-4183-80B6-74596F925F98}" type="datetimeFigureOut">
              <a:rPr lang="en-US" smtClean="0"/>
              <a:t>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8A39D-7BE8-4197-B53F-F20CC0EDA9E4}" type="slidenum">
              <a:rPr lang="en-US" smtClean="0"/>
              <a:t>‹#›</a:t>
            </a:fld>
            <a:endParaRPr lang="en-US"/>
          </a:p>
        </p:txBody>
      </p:sp>
    </p:spTree>
    <p:extLst>
      <p:ext uri="{BB962C8B-B14F-4D97-AF65-F5344CB8AC3E}">
        <p14:creationId xmlns:p14="http://schemas.microsoft.com/office/powerpoint/2010/main" val="70430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oc.gov/exhibits/brown/images/br0140.jp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14</a:t>
            </a:fld>
            <a:endParaRPr lang="en-US"/>
          </a:p>
        </p:txBody>
      </p:sp>
    </p:spTree>
    <p:extLst>
      <p:ext uri="{BB962C8B-B14F-4D97-AF65-F5344CB8AC3E}">
        <p14:creationId xmlns:p14="http://schemas.microsoft.com/office/powerpoint/2010/main" val="198532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Arrested Freedom Riders</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26</a:t>
            </a:fld>
            <a:endParaRPr lang="en-US"/>
          </a:p>
        </p:txBody>
      </p:sp>
    </p:spTree>
    <p:extLst>
      <p:ext uri="{BB962C8B-B14F-4D97-AF65-F5344CB8AC3E}">
        <p14:creationId xmlns:p14="http://schemas.microsoft.com/office/powerpoint/2010/main" val="3297031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Guard (I</a:t>
            </a:r>
            <a:r>
              <a:rPr lang="en-US" baseline="0" dirty="0" smtClean="0"/>
              <a:t> think) was sent to ride with the Freedom Riders to protect them</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27</a:t>
            </a:fld>
            <a:endParaRPr lang="en-US"/>
          </a:p>
        </p:txBody>
      </p:sp>
    </p:spTree>
    <p:extLst>
      <p:ext uri="{BB962C8B-B14F-4D97-AF65-F5344CB8AC3E}">
        <p14:creationId xmlns:p14="http://schemas.microsoft.com/office/powerpoint/2010/main" val="3390894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to fulfill</a:t>
            </a:r>
            <a:r>
              <a:rPr lang="en-US" baseline="0" dirty="0" smtClean="0"/>
              <a:t> a campaign promise he made. </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28</a:t>
            </a:fld>
            <a:endParaRPr lang="en-US"/>
          </a:p>
        </p:txBody>
      </p:sp>
    </p:spTree>
    <p:extLst>
      <p:ext uri="{BB962C8B-B14F-4D97-AF65-F5344CB8AC3E}">
        <p14:creationId xmlns:p14="http://schemas.microsoft.com/office/powerpoint/2010/main" val="92000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Kennedy sent in the National Guard. </a:t>
            </a:r>
            <a:r>
              <a:rPr lang="en-US" dirty="0" smtClean="0"/>
              <a:t>Governor</a:t>
            </a:r>
            <a:r>
              <a:rPr lang="en-US" baseline="0" dirty="0" smtClean="0"/>
              <a:t> gave up when they showed up. Kennedy’s address was in response to him having to send in the National Guard to </a:t>
            </a:r>
            <a:r>
              <a:rPr lang="en-US" baseline="0" smtClean="0"/>
              <a:t>enforce national law. </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29</a:t>
            </a:fld>
            <a:endParaRPr lang="en-US"/>
          </a:p>
        </p:txBody>
      </p:sp>
    </p:spTree>
    <p:extLst>
      <p:ext uri="{BB962C8B-B14F-4D97-AF65-F5344CB8AC3E}">
        <p14:creationId xmlns:p14="http://schemas.microsoft.com/office/powerpoint/2010/main" val="103775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Girls were</a:t>
            </a:r>
            <a:r>
              <a:rPr lang="en-US" baseline="0" dirty="0" smtClean="0"/>
              <a:t> ages 14 (3) and 11</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31</a:t>
            </a:fld>
            <a:endParaRPr lang="en-US"/>
          </a:p>
        </p:txBody>
      </p:sp>
    </p:spTree>
    <p:extLst>
      <p:ext uri="{BB962C8B-B14F-4D97-AF65-F5344CB8AC3E}">
        <p14:creationId xmlns:p14="http://schemas.microsoft.com/office/powerpoint/2010/main" val="400456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 complete segregation        Blue</a:t>
            </a:r>
            <a:r>
              <a:rPr lang="en-US" baseline="0" dirty="0" smtClean="0"/>
              <a:t> – counties that have desegregated schools           Not sure about white?</a:t>
            </a:r>
          </a:p>
          <a:p>
            <a:r>
              <a:rPr lang="en-US" baseline="0" dirty="0" smtClean="0"/>
              <a:t>Circle – colleges open regardless of race   Square – schools (not sure the middle) in federal court         Arrow – protests, disturbances, or violence</a:t>
            </a:r>
          </a:p>
          <a:p>
            <a:r>
              <a:rPr lang="en-US" dirty="0" smtClean="0">
                <a:hlinkClick r:id="rId3"/>
              </a:rPr>
              <a:t>http://www.loc.gov/exhibits/brown/images/br0140.jpg</a:t>
            </a:r>
            <a:endParaRPr lang="en-US" baseline="0" dirty="0" smtClean="0"/>
          </a:p>
        </p:txBody>
      </p:sp>
      <p:sp>
        <p:nvSpPr>
          <p:cNvPr id="4" name="Slide Number Placeholder 3"/>
          <p:cNvSpPr>
            <a:spLocks noGrp="1"/>
          </p:cNvSpPr>
          <p:nvPr>
            <p:ph type="sldNum" sz="quarter" idx="10"/>
          </p:nvPr>
        </p:nvSpPr>
        <p:spPr/>
        <p:txBody>
          <a:bodyPr/>
          <a:lstStyle/>
          <a:p>
            <a:fld id="{FA68A39D-7BE8-4197-B53F-F20CC0EDA9E4}" type="slidenum">
              <a:rPr lang="en-US" smtClean="0"/>
              <a:t>16</a:t>
            </a:fld>
            <a:endParaRPr lang="en-US"/>
          </a:p>
        </p:txBody>
      </p:sp>
    </p:spTree>
    <p:extLst>
      <p:ext uri="{BB962C8B-B14F-4D97-AF65-F5344CB8AC3E}">
        <p14:creationId xmlns:p14="http://schemas.microsoft.com/office/powerpoint/2010/main" val="3256701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30000" dirty="0" smtClean="0"/>
              <a:t>st</a:t>
            </a:r>
            <a:r>
              <a:rPr lang="en-US" dirty="0" smtClean="0"/>
              <a:t> day Little</a:t>
            </a:r>
            <a:r>
              <a:rPr lang="en-US" baseline="0" dirty="0" smtClean="0"/>
              <a:t> Rock 9 try to go to school, National Guard blocks them from entering and they have to go home. </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17</a:t>
            </a:fld>
            <a:endParaRPr lang="en-US"/>
          </a:p>
        </p:txBody>
      </p:sp>
    </p:spTree>
    <p:extLst>
      <p:ext uri="{BB962C8B-B14F-4D97-AF65-F5344CB8AC3E}">
        <p14:creationId xmlns:p14="http://schemas.microsoft.com/office/powerpoint/2010/main" val="494133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18</a:t>
            </a:fld>
            <a:endParaRPr lang="en-US"/>
          </a:p>
        </p:txBody>
      </p:sp>
    </p:spTree>
    <p:extLst>
      <p:ext uri="{BB962C8B-B14F-4D97-AF65-F5344CB8AC3E}">
        <p14:creationId xmlns:p14="http://schemas.microsoft.com/office/powerpoint/2010/main" val="162664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LR9 being escorted into school by the army.</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19</a:t>
            </a:fld>
            <a:endParaRPr lang="en-US"/>
          </a:p>
        </p:txBody>
      </p:sp>
    </p:spTree>
    <p:extLst>
      <p:ext uri="{BB962C8B-B14F-4D97-AF65-F5344CB8AC3E}">
        <p14:creationId xmlns:p14="http://schemas.microsoft.com/office/powerpoint/2010/main" val="387974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Leaving school with military</a:t>
            </a:r>
            <a:r>
              <a:rPr lang="en-US" baseline="0" dirty="0" smtClean="0"/>
              <a:t> escort. </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20</a:t>
            </a:fld>
            <a:endParaRPr lang="en-US"/>
          </a:p>
        </p:txBody>
      </p:sp>
    </p:spTree>
    <p:extLst>
      <p:ext uri="{BB962C8B-B14F-4D97-AF65-F5344CB8AC3E}">
        <p14:creationId xmlns:p14="http://schemas.microsoft.com/office/powerpoint/2010/main" val="63690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Aftermath of a</a:t>
            </a:r>
            <a:r>
              <a:rPr lang="en-US" baseline="0" dirty="0" smtClean="0"/>
              <a:t> Freedom Riders bus</a:t>
            </a:r>
            <a:r>
              <a:rPr lang="en-US" dirty="0" smtClean="0"/>
              <a:t> that was burned, passengers suffered mild injuries including some minor</a:t>
            </a:r>
            <a:r>
              <a:rPr lang="en-US" baseline="0" dirty="0" smtClean="0"/>
              <a:t> burns and smoke inhalation.</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23</a:t>
            </a:fld>
            <a:endParaRPr lang="en-US"/>
          </a:p>
        </p:txBody>
      </p:sp>
    </p:spTree>
    <p:extLst>
      <p:ext uri="{BB962C8B-B14F-4D97-AF65-F5344CB8AC3E}">
        <p14:creationId xmlns:p14="http://schemas.microsoft.com/office/powerpoint/2010/main" val="122061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Freedom Rider is attacked by a mob.</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24</a:t>
            </a:fld>
            <a:endParaRPr lang="en-US"/>
          </a:p>
        </p:txBody>
      </p:sp>
    </p:spTree>
    <p:extLst>
      <p:ext uri="{BB962C8B-B14F-4D97-AF65-F5344CB8AC3E}">
        <p14:creationId xmlns:p14="http://schemas.microsoft.com/office/powerpoint/2010/main" val="153545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Freedom Rider in the hospital</a:t>
            </a:r>
            <a:r>
              <a:rPr lang="en-US" baseline="0" dirty="0" smtClean="0"/>
              <a:t> with the newspaper story of his attack.</a:t>
            </a:r>
            <a:endParaRPr lang="en-US" dirty="0"/>
          </a:p>
        </p:txBody>
      </p:sp>
      <p:sp>
        <p:nvSpPr>
          <p:cNvPr id="4" name="Slide Number Placeholder 3"/>
          <p:cNvSpPr>
            <a:spLocks noGrp="1"/>
          </p:cNvSpPr>
          <p:nvPr>
            <p:ph type="sldNum" sz="quarter" idx="10"/>
          </p:nvPr>
        </p:nvSpPr>
        <p:spPr/>
        <p:txBody>
          <a:bodyPr/>
          <a:lstStyle/>
          <a:p>
            <a:fld id="{FA68A39D-7BE8-4197-B53F-F20CC0EDA9E4}" type="slidenum">
              <a:rPr lang="en-US" smtClean="0"/>
              <a:t>25</a:t>
            </a:fld>
            <a:endParaRPr lang="en-US"/>
          </a:p>
        </p:txBody>
      </p:sp>
    </p:spTree>
    <p:extLst>
      <p:ext uri="{BB962C8B-B14F-4D97-AF65-F5344CB8AC3E}">
        <p14:creationId xmlns:p14="http://schemas.microsoft.com/office/powerpoint/2010/main" val="249971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2AE33-40B1-4814-AFF9-FC1F7429B074}"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200005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AE33-40B1-4814-AFF9-FC1F7429B074}"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166957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AE33-40B1-4814-AFF9-FC1F7429B074}"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109621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2AE33-40B1-4814-AFF9-FC1F7429B074}"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157015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2AE33-40B1-4814-AFF9-FC1F7429B074}" type="datetimeFigureOut">
              <a:rPr lang="en-US" smtClean="0"/>
              <a:t>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29376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2AE33-40B1-4814-AFF9-FC1F7429B074}"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86663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2AE33-40B1-4814-AFF9-FC1F7429B074}" type="datetimeFigureOut">
              <a:rPr lang="en-US" smtClean="0"/>
              <a:t>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34146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2AE33-40B1-4814-AFF9-FC1F7429B074}" type="datetimeFigureOut">
              <a:rPr lang="en-US" smtClean="0"/>
              <a:t>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234537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2AE33-40B1-4814-AFF9-FC1F7429B074}" type="datetimeFigureOut">
              <a:rPr lang="en-US" smtClean="0"/>
              <a:t>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48881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2AE33-40B1-4814-AFF9-FC1F7429B074}"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376251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2AE33-40B1-4814-AFF9-FC1F7429B074}" type="datetimeFigureOut">
              <a:rPr lang="en-US" smtClean="0"/>
              <a:t>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2B829-BEF8-4E0F-9280-D44EBC5A7F75}" type="slidenum">
              <a:rPr lang="en-US" smtClean="0"/>
              <a:t>‹#›</a:t>
            </a:fld>
            <a:endParaRPr lang="en-US"/>
          </a:p>
        </p:txBody>
      </p:sp>
    </p:spTree>
    <p:extLst>
      <p:ext uri="{BB962C8B-B14F-4D97-AF65-F5344CB8AC3E}">
        <p14:creationId xmlns:p14="http://schemas.microsoft.com/office/powerpoint/2010/main" val="343705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2AE33-40B1-4814-AFF9-FC1F7429B074}" type="datetimeFigureOut">
              <a:rPr lang="en-US" smtClean="0"/>
              <a:t>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B829-BEF8-4E0F-9280-D44EBC5A7F75}" type="slidenum">
              <a:rPr lang="en-US" smtClean="0"/>
              <a:t>‹#›</a:t>
            </a:fld>
            <a:endParaRPr lang="en-US"/>
          </a:p>
        </p:txBody>
      </p:sp>
    </p:spTree>
    <p:extLst>
      <p:ext uri="{BB962C8B-B14F-4D97-AF65-F5344CB8AC3E}">
        <p14:creationId xmlns:p14="http://schemas.microsoft.com/office/powerpoint/2010/main" val="44629479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Timeline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9012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1896 – Supreme Court approves the “separate but equal” segregation</a:t>
            </a:r>
            <a:endParaRPr lang="en-US" dirty="0"/>
          </a:p>
        </p:txBody>
      </p:sp>
      <p:pic>
        <p:nvPicPr>
          <p:cNvPr id="9218" name="Picture 2" descr="C:\Users\melinda.tice\Desktop\6th - civil rights project\timeline pics\separate but equa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5920" y="1600199"/>
            <a:ext cx="3428098" cy="251393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elinda.tice\Desktop\6th - civil rights project\timeline pics\separate but equal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199"/>
            <a:ext cx="2895600" cy="25139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melinda.tice\Desktop\6th - civil rights project\timeline pics\separate but equa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860707"/>
            <a:ext cx="4573281" cy="2969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1909 – NAACP is formed in response to </a:t>
            </a:r>
            <a:r>
              <a:rPr lang="en-US" dirty="0" err="1" smtClean="0"/>
              <a:t>lynchings</a:t>
            </a:r>
            <a:r>
              <a:rPr lang="en-US" dirty="0" smtClean="0"/>
              <a:t> and a horrific riot in Springfield, Illinois.</a:t>
            </a:r>
            <a:endParaRPr lang="en-US" dirty="0"/>
          </a:p>
        </p:txBody>
      </p:sp>
      <p:pic>
        <p:nvPicPr>
          <p:cNvPr id="10242" name="Picture 2" descr="C:\Users\melinda.tice\Desktop\6th - civil rights project\timeline pics\naacp for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0231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1939-1945 - WWII</a:t>
            </a:r>
            <a:endParaRPr lang="en-US" dirty="0"/>
          </a:p>
        </p:txBody>
      </p:sp>
      <p:pic>
        <p:nvPicPr>
          <p:cNvPr id="12290" name="Picture 2" descr="C:\Users\melinda.tice\Desktop\6th - civil rights project\timeline pics\wwii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191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elinda.tice\Desktop\6th - civil rights project\timeline pics\ww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109" y="1535453"/>
            <a:ext cx="5220855" cy="334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1948 – military segregation ends</a:t>
            </a:r>
            <a:endParaRPr lang="en-US" dirty="0"/>
          </a:p>
        </p:txBody>
      </p:sp>
      <p:pic>
        <p:nvPicPr>
          <p:cNvPr id="11266" name="Picture 2" descr="C:\Users\melinda.tice\Desktop\6th - civil rights project\timeline pics\military seg en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029200" cy="28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1954 – Brown vs. Board of Education of Topeka: Supreme Court rules school segregation is unconstitutional </a:t>
            </a:r>
            <a:endParaRPr lang="en-US" dirty="0"/>
          </a:p>
        </p:txBody>
      </p:sp>
      <p:pic>
        <p:nvPicPr>
          <p:cNvPr id="13314" name="Picture 2" descr="C:\Users\melinda.tice\Desktop\6th - civil rights project\timeline pics\brown_vs._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180" y="2362200"/>
            <a:ext cx="6131620" cy="351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2468562"/>
          </a:xfrm>
        </p:spPr>
        <p:txBody>
          <a:bodyPr>
            <a:normAutofit fontScale="90000"/>
          </a:bodyPr>
          <a:lstStyle/>
          <a:p>
            <a:r>
              <a:rPr lang="en-US" dirty="0" smtClean="0"/>
              <a:t>1955 – Rosa Parks refuses to move to the back of a Montgomery, Alabama bus and is arrested, which leads to bus segregation being declared unconstitutional. </a:t>
            </a:r>
            <a:endParaRPr lang="en-US" dirty="0"/>
          </a:p>
        </p:txBody>
      </p:sp>
      <p:pic>
        <p:nvPicPr>
          <p:cNvPr id="14338" name="Picture 2" descr="C:\Users\melinda.tice\Desktop\6th - civil rights project\timeline pics\rosa par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19400"/>
            <a:ext cx="5638800" cy="3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loc.gov/exhibits/brown/images/br0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763000" cy="1314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817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1143000"/>
          </a:xfrm>
        </p:spPr>
        <p:txBody>
          <a:bodyPr>
            <a:noAutofit/>
          </a:bodyPr>
          <a:lstStyle/>
          <a:p>
            <a:r>
              <a:rPr lang="en-US" sz="3800" dirty="0" smtClean="0"/>
              <a:t>1957 – The Arkansas Governor uses the National Guard to block nine black students from attending Little Rock High School. President Eisenhower sends in the army to allow the students to enter the school. </a:t>
            </a:r>
            <a:endParaRPr lang="en-US" sz="3800" dirty="0"/>
          </a:p>
        </p:txBody>
      </p:sp>
      <p:pic>
        <p:nvPicPr>
          <p:cNvPr id="15362" name="Picture 2" descr="C:\Users\melinda.tice\Desktop\6th - civil rights project\timeline pics\little rock 9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19400"/>
            <a:ext cx="5890581"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C:\Users\melinda.tice\Desktop\6th - civil rights project\timeline pics\little rock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711950"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elinda.tice\Desktop\6th - civil rights project\timeline pics\little rock 9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4595812" cy="331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1783 – Massachusetts outlaws slavery within its borders.</a:t>
            </a:r>
            <a:endParaRPr lang="en-US" dirty="0"/>
          </a:p>
        </p:txBody>
      </p:sp>
      <p:pic>
        <p:nvPicPr>
          <p:cNvPr id="1026" name="Picture 2" descr="C:\Users\melinda.tice\Desktop\6th - civil rights project\timeline pics\massachuset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51000"/>
            <a:ext cx="67818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537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melinda.tice\Desktop\6th - civil rights project\timeline pics\little rock 9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90600"/>
            <a:ext cx="5266694" cy="415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1960 – College students start a sit in at a lunch counter in Greensboro, NC where black patrons are not served.</a:t>
            </a:r>
            <a:endParaRPr lang="en-US" dirty="0"/>
          </a:p>
        </p:txBody>
      </p:sp>
      <p:pic>
        <p:nvPicPr>
          <p:cNvPr id="19458" name="Picture 2" descr="C:\Users\melinda.tice\Desktop\6th - civil rights project\timeline pics\greensboro-si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752600"/>
            <a:ext cx="4495800" cy="303141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melinda.tice\Desktop\6th - civil rights project\timeline pics\greensboro-sit-in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421" y="4191000"/>
            <a:ext cx="5369179"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477962"/>
          </a:xfrm>
        </p:spPr>
        <p:txBody>
          <a:bodyPr>
            <a:normAutofit fontScale="90000"/>
          </a:bodyPr>
          <a:lstStyle/>
          <a:p>
            <a:r>
              <a:rPr lang="en-US" dirty="0" smtClean="0"/>
              <a:t>May 4, 1961 – The first of the Freedom Rides begin from Washington D.C. into the South to test new laws that prohibit segregation.</a:t>
            </a:r>
            <a:endParaRPr lang="en-US" dirty="0"/>
          </a:p>
        </p:txBody>
      </p:sp>
      <p:pic>
        <p:nvPicPr>
          <p:cNvPr id="20483" name="Picture 3" descr="C:\Users\melinda.tice\Desktop\6th - civil rights project\timeline pics\freedom rid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620683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elinda.tice\Desktop\6th - civil rights project\timeline pics\freedom rider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172200" cy="4394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471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melinda.tice\Desktop\6th - civil rights project\timeline pics\freedom-rides-white-backlas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85800"/>
            <a:ext cx="5188321" cy="419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melinda.tice\Desktop\6th - civil rights project\timeline pics\freedom rider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
            <a:ext cx="5086350" cy="6509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elinda.tice\Desktop\6th - civil rights project\timeline pics\freedom rider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7972425" cy="293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melinda.tice\Desktop\6th - civil rights project\timeline pics\freedom rid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
            <a:ext cx="6665913" cy="450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June 11</a:t>
            </a:r>
            <a:r>
              <a:rPr lang="en-US" smtClean="0"/>
              <a:t>, </a:t>
            </a:r>
            <a:r>
              <a:rPr lang="en-US" smtClean="0"/>
              <a:t>1963 </a:t>
            </a:r>
            <a:r>
              <a:rPr lang="en-US" dirty="0" smtClean="0"/>
              <a:t>– Alabama Governor George Wallace  blocks two African American students from registering at the University of Alabama.</a:t>
            </a:r>
            <a:endParaRPr lang="en-US" dirty="0"/>
          </a:p>
        </p:txBody>
      </p:sp>
      <p:pic>
        <p:nvPicPr>
          <p:cNvPr id="2050" name="Picture 2" descr="[Governor George Wallace attempting to block integration at the University of Alaba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00300"/>
            <a:ext cx="6096000" cy="529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Kennedy sent in the  National Guard to ensure that the students were able to register. </a:t>
            </a:r>
            <a:endParaRPr lang="en-US" dirty="0"/>
          </a:p>
        </p:txBody>
      </p:sp>
      <p:pic>
        <p:nvPicPr>
          <p:cNvPr id="3074" name="Picture 2" descr="http://digital.archives.alabama.gov/utils/ajaxhelper/?CISOROOT=photo&amp;CISOPTR=208&amp;action=2&amp;DMSCALE=200&amp;DMWIDTH=436&amp;DMHEIGHT=444&amp;DMX=0&amp;DMY=0&amp;DMTEXT=&amp;DMROTAT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1471" y="1828800"/>
            <a:ext cx="4788929"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1820 – Missouri Compromise is reached to maintain a balance of 12 slave states and 12 free states.</a:t>
            </a:r>
            <a:endParaRPr lang="en-US" dirty="0"/>
          </a:p>
        </p:txBody>
      </p:sp>
      <p:pic>
        <p:nvPicPr>
          <p:cNvPr id="2050" name="Picture 2" descr="C:\Users\melinda.tice\Desktop\6th - civil rights project\timeline pics\missouri comprom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818" y="1752600"/>
            <a:ext cx="7620001"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586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1963 – Dr. Martin Luther King, Jr. delivers his “I Have a Dream” speech at the March on Washington, D.C.</a:t>
            </a:r>
            <a:endParaRPr lang="en-US" dirty="0"/>
          </a:p>
        </p:txBody>
      </p:sp>
      <p:pic>
        <p:nvPicPr>
          <p:cNvPr id="26626" name="Picture 2" descr="C:\Users\melinda.tice\Desktop\6th - civil rights project\timeline pics\i have a d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799"/>
            <a:ext cx="8534400" cy="480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1963 – An Alabama African American church was bombed by KKK members who were protesting integration, killing four little girls. </a:t>
            </a:r>
            <a:endParaRPr lang="en-US" dirty="0"/>
          </a:p>
        </p:txBody>
      </p:sp>
      <p:pic>
        <p:nvPicPr>
          <p:cNvPr id="27650" name="Picture 2" descr="C:\Users\melinda.tice\Desktop\6th - civil rights project\timeline pics\bomb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8400"/>
            <a:ext cx="4229140" cy="426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smtClean="0"/>
              <a:t>1964 – The Civil Rights Act outlaws major discrimination against racial, ethnic, national, and religious minorities, and women.</a:t>
            </a:r>
            <a:endParaRPr lang="en-US" dirty="0"/>
          </a:p>
        </p:txBody>
      </p:sp>
      <p:pic>
        <p:nvPicPr>
          <p:cNvPr id="1026" name="Picture 2" descr="http://www.learnnc.org/lp/media/uploads/2009/11/lbj_civil_rights_act_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5398"/>
            <a:ext cx="4876800" cy="466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219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2468562"/>
          </a:xfrm>
        </p:spPr>
        <p:txBody>
          <a:bodyPr>
            <a:normAutofit/>
          </a:bodyPr>
          <a:lstStyle/>
          <a:p>
            <a:r>
              <a:rPr lang="en-US" sz="3800" dirty="0" smtClean="0"/>
              <a:t>1857 – The Dred Scott Decision: the Supreme Court rules that slaves do not become free when they are in a freed state and that blacks cannot become citizens. </a:t>
            </a:r>
            <a:endParaRPr lang="en-US" sz="3800" dirty="0"/>
          </a:p>
        </p:txBody>
      </p:sp>
      <p:pic>
        <p:nvPicPr>
          <p:cNvPr id="3074" name="Picture 2" descr="C:\Users\melinda.tice\Desktop\6th - civil rights project\timeline pics\dred sco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4857750" cy="409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1861 – The South secedes from the Union, starting the Civil War.</a:t>
            </a:r>
            <a:endParaRPr lang="en-US" dirty="0"/>
          </a:p>
        </p:txBody>
      </p:sp>
      <p:pic>
        <p:nvPicPr>
          <p:cNvPr id="4098" name="Picture 2" descr="C:\Users\melinda.tice\Desktop\6th - civil rights project\timeline pics\sec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504642" cy="321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1863 – President Lincoln issues the Emancipation Proclamation that frees “all slaves in areas still in rebellion”.</a:t>
            </a:r>
            <a:endParaRPr lang="en-US" dirty="0"/>
          </a:p>
        </p:txBody>
      </p:sp>
      <p:pic>
        <p:nvPicPr>
          <p:cNvPr id="5122" name="Picture 2" descr="C:\Users\melinda.tice\Desktop\6th - civil rights project\timeline pics\emancipation proclam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828800"/>
            <a:ext cx="4922838" cy="567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1865 – The Civil War ends and the </a:t>
            </a:r>
            <a:br>
              <a:rPr lang="en-US" dirty="0" smtClean="0"/>
            </a:br>
            <a:r>
              <a:rPr lang="en-US" dirty="0" smtClean="0"/>
              <a:t>13</a:t>
            </a:r>
            <a:r>
              <a:rPr lang="en-US" baseline="30000" dirty="0" smtClean="0"/>
              <a:t>th</a:t>
            </a:r>
            <a:r>
              <a:rPr lang="en-US" dirty="0" smtClean="0"/>
              <a:t> Amendment abolishes slavery. </a:t>
            </a:r>
            <a:endParaRPr lang="en-US" dirty="0"/>
          </a:p>
        </p:txBody>
      </p:sp>
      <p:pic>
        <p:nvPicPr>
          <p:cNvPr id="6146" name="Picture 2" descr="C:\Users\melinda.tice\Desktop\6th - civil rights project\timeline pics\abolition of slave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260" y="1600200"/>
            <a:ext cx="6435928" cy="479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1868 – The 14</a:t>
            </a:r>
            <a:r>
              <a:rPr lang="en-US" baseline="30000" dirty="0" smtClean="0"/>
              <a:t>th</a:t>
            </a:r>
            <a:r>
              <a:rPr lang="en-US" dirty="0" smtClean="0"/>
              <a:t> Amendment: everyone has equal protection under the law. </a:t>
            </a:r>
            <a:endParaRPr lang="en-US" dirty="0"/>
          </a:p>
        </p:txBody>
      </p:sp>
      <p:pic>
        <p:nvPicPr>
          <p:cNvPr id="7170" name="Picture 2" descr="C:\Users\melinda.tice\Desktop\6th - civil rights project\timeline pics\14th am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439025"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1870 – 15</a:t>
            </a:r>
            <a:r>
              <a:rPr lang="en-US" baseline="30000" dirty="0" smtClean="0"/>
              <a:t>th</a:t>
            </a:r>
            <a:r>
              <a:rPr lang="en-US" dirty="0" smtClean="0"/>
              <a:t> Amendment: racial discrimination in voting is banned</a:t>
            </a:r>
            <a:endParaRPr lang="en-US" dirty="0"/>
          </a:p>
        </p:txBody>
      </p:sp>
      <p:pic>
        <p:nvPicPr>
          <p:cNvPr id="8194" name="Picture 2" descr="C:\Users\melinda.tice\Desktop\6th - civil rights project\timeline pics\15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288" y="2133600"/>
            <a:ext cx="3440112" cy="350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2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626</Words>
  <Application>Microsoft Office PowerPoint</Application>
  <PresentationFormat>On-screen Show (4:3)</PresentationFormat>
  <Paragraphs>51</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Civil Rights Timeline</vt:lpstr>
      <vt:lpstr>1783 – Massachusetts outlaws slavery within its borders.</vt:lpstr>
      <vt:lpstr>1820 – Missouri Compromise is reached to maintain a balance of 12 slave states and 12 free states.</vt:lpstr>
      <vt:lpstr>1857 – The Dred Scott Decision: the Supreme Court rules that slaves do not become free when they are in a freed state and that blacks cannot become citizens. </vt:lpstr>
      <vt:lpstr>1861 – The South secedes from the Union, starting the Civil War.</vt:lpstr>
      <vt:lpstr>1863 – President Lincoln issues the Emancipation Proclamation that frees “all slaves in areas still in rebellion”.</vt:lpstr>
      <vt:lpstr>1865 – The Civil War ends and the  13th Amendment abolishes slavery. </vt:lpstr>
      <vt:lpstr>1868 – The 14th Amendment: everyone has equal protection under the law. </vt:lpstr>
      <vt:lpstr>1870 – 15th Amendment: racial discrimination in voting is banned</vt:lpstr>
      <vt:lpstr>1896 – Supreme Court approves the “separate but equal” segregation</vt:lpstr>
      <vt:lpstr>1909 – NAACP is formed in response to lynchings and a horrific riot in Springfield, Illinois.</vt:lpstr>
      <vt:lpstr>1939-1945 - WWII</vt:lpstr>
      <vt:lpstr>1948 – military segregation ends</vt:lpstr>
      <vt:lpstr>1954 – Brown vs. Board of Education of Topeka: Supreme Court rules school segregation is unconstitutional </vt:lpstr>
      <vt:lpstr>1955 – Rosa Parks refuses to move to the back of a Montgomery, Alabama bus and is arrested, which leads to bus segregation being declared unconstitutional. </vt:lpstr>
      <vt:lpstr>PowerPoint Presentation</vt:lpstr>
      <vt:lpstr>1957 – The Arkansas Governor uses the National Guard to block nine black students from attending Little Rock High School. President Eisenhower sends in the army to allow the students to enter the school. </vt:lpstr>
      <vt:lpstr>PowerPoint Presentation</vt:lpstr>
      <vt:lpstr>PowerPoint Presentation</vt:lpstr>
      <vt:lpstr>PowerPoint Presentation</vt:lpstr>
      <vt:lpstr>1960 – College students start a sit in at a lunch counter in Greensboro, NC where black patrons are not served.</vt:lpstr>
      <vt:lpstr>May 4, 1961 – The first of the Freedom Rides begin from Washington D.C. into the South to test new laws that prohibit segregation.</vt:lpstr>
      <vt:lpstr>PowerPoint Presentation</vt:lpstr>
      <vt:lpstr>PowerPoint Presentation</vt:lpstr>
      <vt:lpstr>PowerPoint Presentation</vt:lpstr>
      <vt:lpstr>PowerPoint Presentation</vt:lpstr>
      <vt:lpstr>PowerPoint Presentation</vt:lpstr>
      <vt:lpstr>June 11, 1963 – Alabama Governor George Wallace  blocks two African American students from registering at the University of Alabama.</vt:lpstr>
      <vt:lpstr>President Kennedy sent in the  National Guard to ensure that the students were able to register. </vt:lpstr>
      <vt:lpstr>1963 – Dr. Martin Luther King, Jr. delivers his “I Have a Dream” speech at the March on Washington, D.C.</vt:lpstr>
      <vt:lpstr>1963 – An Alabama African American church was bombed by KKK members who were protesting integration, killing four little girls. </vt:lpstr>
      <vt:lpstr>1964 – The Civil Rights Act outlaws major discrimination against racial, ethnic, national, and religious minorities, and women.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Timeline</dc:title>
  <dc:creator>Melinda Tice</dc:creator>
  <cp:lastModifiedBy>Melinda Tice</cp:lastModifiedBy>
  <cp:revision>11</cp:revision>
  <dcterms:created xsi:type="dcterms:W3CDTF">2013-12-11T22:09:00Z</dcterms:created>
  <dcterms:modified xsi:type="dcterms:W3CDTF">2014-01-08T17:37:48Z</dcterms:modified>
</cp:coreProperties>
</file>